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3E9ABB-43F0-4FF2-B9E3-2A182EA33E06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1A3740-C198-4FAA-A7CD-A75123B9B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king raider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52400"/>
            <a:ext cx="2834640" cy="37626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28600" y="1524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Bellringer</a:t>
            </a:r>
            <a:r>
              <a:rPr lang="en-US" sz="3200" b="1" dirty="0" smtClean="0"/>
              <a:t> </a:t>
            </a:r>
            <a:r>
              <a:rPr lang="en-US" sz="3200" b="1" dirty="0" smtClean="0"/>
              <a:t>3/29/2012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456795"/>
            <a:ext cx="8915400" cy="440120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Why did the Pope name Charlemagne Emperor of the Roman Empire?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As a great leader, Charlemagne made changes to the Frankish society.  </a:t>
            </a:r>
            <a:r>
              <a:rPr lang="en-US" sz="2800" dirty="0" smtClean="0"/>
              <a:t>Name </a:t>
            </a:r>
            <a:r>
              <a:rPr lang="en-US" sz="2800" b="1" u="sng" dirty="0" smtClean="0"/>
              <a:t>TWO </a:t>
            </a:r>
            <a:r>
              <a:rPr lang="en-US" sz="2800" dirty="0" smtClean="0"/>
              <a:t>areas </a:t>
            </a:r>
            <a:r>
              <a:rPr lang="en-US" sz="2800" dirty="0" smtClean="0"/>
              <a:t>of society </a:t>
            </a:r>
            <a:r>
              <a:rPr lang="en-US" sz="2800" dirty="0" smtClean="0"/>
              <a:t>that </a:t>
            </a:r>
            <a:r>
              <a:rPr lang="en-US" sz="2800" dirty="0" smtClean="0"/>
              <a:t>these changes </a:t>
            </a:r>
            <a:r>
              <a:rPr lang="en-US" sz="2800" dirty="0" smtClean="0"/>
              <a:t>affected.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Why did the Vikings begin raiding other people groups? (give three reasons)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Why is it historically significant that Muslim pirates blocked trade routes between Italy (Rome) and its allies in the </a:t>
            </a:r>
            <a:r>
              <a:rPr lang="en-US" sz="2800" dirty="0" smtClean="0"/>
              <a:t>East (Constantinople)?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838200"/>
            <a:ext cx="396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You will have </a:t>
            </a:r>
            <a:r>
              <a:rPr lang="en-US" sz="2000" smtClean="0">
                <a:solidFill>
                  <a:schemeClr val="accent5">
                    <a:lumMod val="50000"/>
                  </a:schemeClr>
                </a:solidFill>
              </a:rPr>
              <a:t>about 5 – 8 minutes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to work through these questions.  The answers can be found in Sections 1 and 2 of Chapter 13.</a:t>
            </a:r>
            <a:endParaRPr lang="en-US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378</TotalTime>
  <Words>105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2009-11-23T12:48:07Z</dcterms:created>
  <dcterms:modified xsi:type="dcterms:W3CDTF">2012-03-29T12:26:57Z</dcterms:modified>
</cp:coreProperties>
</file>